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Propriété</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Renforcer</a:t>
            </a:r>
            <a:r>
              <a:rPr dirty="0" lang="es-ES" sz="2400"/>
              <a:t>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de l'open-</a:t>
            </a:r>
            <a:r>
              <a:rPr dirty="0" err="1" lang="es-ES" sz="2400"/>
              <a:t>source</a:t>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